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72" y="1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D3F662-5F0A-606B-CFAE-4026755C7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B17F255-FEB8-5CB5-F33E-BB5587B7C7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C237C7-BD65-D5F8-FD91-048AE945F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E96413-823E-9BEE-8310-D9CA27E12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F2E534-7B81-AD36-0072-76EF6408C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458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1E0CD7-A3CC-E0A3-7685-210272DE5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5203D40-A842-1907-67D5-C1580C53E3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499A00-1BDC-785E-9386-A657AD1E9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224D6C-3723-3B4C-ABDF-CCAF06D6E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AC0CEC-36D1-9862-56DE-29D35C4CF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8207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EF8DF64-062E-304F-456A-252E0D3CD3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DB4B37E-6035-16EB-0F89-7AA994268A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2B9FFF-119D-7487-F82E-B496133D5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98A978-3F22-F491-0346-521AD8A9E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2639E1-7D8E-9812-B118-F823895D4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413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C772AC-0D63-FBE1-F537-A5A02B311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FCBBA7-8D4F-85F2-4FD8-3A97C0F3A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BA79FA-390B-C76D-8752-16A68FB95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6F586C-E5DE-4734-839E-AB3A81D79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6709B1-2A88-33C7-FAFA-E6557FE88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253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C8FEDD-0C35-F962-9823-6A0E890F7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B75BAD-6E6C-B132-E078-BC124268E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BCC153-B5B6-0BD3-70A6-B9BE7EE8E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B070F6-4C2E-42A3-8B72-356CE9AFA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528B18-FA3C-14B4-0CD7-70155FA47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45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0098D1-8CCC-6F69-E967-17E811785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C4343E-BEB0-21F8-E669-E08020F142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1430B4E-DA4C-8B47-7C61-F4583CE42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05935D-D9C1-6B76-92D1-640576D82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85DF21-43FA-D619-D5D7-9219850BC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0AABB2-4591-5EAF-7CA1-116C12978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236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A0F25A-69B5-19F3-3E77-7BE635981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391AAC-E0DA-EEBE-BD0C-10D5A5A64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FF832B-0D9C-AEEE-CED6-B6DB368A13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56B5C91-57D4-4F6A-8220-A027D43A94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B31DAB-04EF-EA7D-3965-65B2A11949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2F5B7FA-CCD0-BC42-EA8D-A7FFE09B7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F31CFAD-6D58-D7CF-32F3-FFDB1AA57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FCD60FB-4B08-817E-4799-D6772D151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606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015D5A-C263-5C54-8233-50558FF67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1B3A435-96A8-AE7C-AD03-7B0617017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BFFD69-D92D-6A1E-4498-4704F1A90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525CDC-CF04-97F0-D3D8-8C6447F5D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487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A40DF5C-2D23-78A9-4903-1B22D857C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60AB0F9-194C-856D-2683-130CD6908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3AB15B-2777-D911-1E23-D70A577A3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55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30534F-9815-C8DA-3F7A-2B3E42D1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A4A75B-8EC9-C33F-2D39-BA40146FF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6D45DA1-2B19-1786-FA7A-FFA9ED9C7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86F926-8110-78F3-CA6C-5EB8ABADD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7D2FE9-DC10-AB5F-576A-A114021AA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BB7DB9-D53A-4D1C-5A4A-06128FFE7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98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EBA142-13BA-F6D9-8B5D-A7F2869C4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0487087-259D-2922-39D8-3FF8093E62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15207F-4C98-B700-3B86-05A6FDF3E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335A3C-7FD2-37F7-9756-E6D608382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ECF35CF-449C-0683-2E20-96D0508F9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53BF41-1456-AE8C-FC72-7EACC8750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105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ABBBCD7-77D6-AB4A-AEE7-F56E541F6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3956E4-4AD2-FA5B-E268-E41B07EA8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6A8C2E-988A-5C24-5721-697D35669E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118BB3-DF6B-4460-86AF-5D4ACF1191D7}" type="datetimeFigureOut">
              <a:rPr lang="zh-CN" altLang="en-US" smtClean="0"/>
              <a:t>2024/7/15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8DBACA-9B67-0AC7-7B93-4542A95CB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7FD61A-0822-F5A3-99B1-BE1CFBB47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60FF75-789E-4C66-A201-29B5D24267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384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planarians.itch.io/tetris-cat-and-dunge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re.steampowered.com/app/3098150/Tetris_Cat_and_Dungeo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3E1085-E152-51F5-E3AC-6AE352B49C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4E89CE3-71E2-F42D-4956-EE88AF9364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 descr="俄罗斯方块猫与地下城图片包含 图形用户界面">
            <a:extLst>
              <a:ext uri="{FF2B5EF4-FFF2-40B4-BE49-F238E27FC236}">
                <a16:creationId xmlns:a16="http://schemas.microsoft.com/office/drawing/2014/main" id="{24A148A7-1D8E-11B5-7962-B0A37980E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4139" y="493356"/>
            <a:ext cx="14061557" cy="6572250"/>
          </a:xfrm>
          <a:prstGeom prst="rect">
            <a:avLst/>
          </a:prstGeom>
        </p:spPr>
      </p:pic>
      <p:pic>
        <p:nvPicPr>
          <p:cNvPr id="9" name="图片 8" descr="图形用户界面&#10;&#10;中度可信度描述已自动生成">
            <a:extLst>
              <a:ext uri="{FF2B5EF4-FFF2-40B4-BE49-F238E27FC236}">
                <a16:creationId xmlns:a16="http://schemas.microsoft.com/office/drawing/2014/main" id="{ED30D4B9-9A57-B422-D249-058EDBC7E2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5418" y="-224531"/>
            <a:ext cx="12622836" cy="711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204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1AE48A-92FA-3414-A404-8C5DEBF2B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 descr="街道上有许多商店&#10;&#10;中度可信度描述已自动生成">
            <a:extLst>
              <a:ext uri="{FF2B5EF4-FFF2-40B4-BE49-F238E27FC236}">
                <a16:creationId xmlns:a16="http://schemas.microsoft.com/office/drawing/2014/main" id="{C0B9D438-5B22-E762-D1CA-AFD6CDD2A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C7937DC-A14B-F36C-3DCB-18C6A9C6C05B}"/>
              </a:ext>
            </a:extLst>
          </p:cNvPr>
          <p:cNvSpPr/>
          <p:nvPr/>
        </p:nvSpPr>
        <p:spPr>
          <a:xfrm>
            <a:off x="-228809" y="2055813"/>
            <a:ext cx="12649617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游戏的玩法是消除各种各样的俄罗斯方块</a:t>
            </a:r>
            <a:br>
              <a:rPr lang="en-US" altLang="zh-CN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zh-CN" alt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当消除砖块后</a:t>
            </a:r>
            <a:br>
              <a:rPr lang="en-US" altLang="zh-CN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zh-CN" alt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会对敌人造成不同的效果</a:t>
            </a:r>
          </a:p>
        </p:txBody>
      </p:sp>
    </p:spTree>
    <p:extLst>
      <p:ext uri="{BB962C8B-B14F-4D97-AF65-F5344CB8AC3E}">
        <p14:creationId xmlns:p14="http://schemas.microsoft.com/office/powerpoint/2010/main" val="2280669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F12769-30E2-1F6E-2B53-1129983BF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 descr="街道上有许多商店&#10;&#10;中度可信度描述已自动生成">
            <a:extLst>
              <a:ext uri="{FF2B5EF4-FFF2-40B4-BE49-F238E27FC236}">
                <a16:creationId xmlns:a16="http://schemas.microsoft.com/office/drawing/2014/main" id="{62ACA826-6988-F5C3-6E2D-277CD3957D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28C0B16-CB0E-C133-AFD5-41F7A9037741}"/>
              </a:ext>
            </a:extLst>
          </p:cNvPr>
          <p:cNvSpPr/>
          <p:nvPr/>
        </p:nvSpPr>
        <p:spPr>
          <a:xfrm>
            <a:off x="2036" y="2967335"/>
            <a:ext cx="12187952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不同砖块有着不同的属性 比如玻璃砖块和鸡蛋砖块很易碎</a:t>
            </a:r>
            <a:endParaRPr lang="en-US" altLang="zh-CN" sz="36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zh-CN" altLang="en-US" sz="3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如果上面有比较重的方块像铁块石头砸下来就会被直接压碎</a:t>
            </a:r>
            <a:endParaRPr lang="zh-CN" altLang="en-US" sz="36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88938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7C1ACC-5F36-ED74-C28C-EDAC7E7B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 descr="街道上有许多商店&#10;&#10;中度可信度描述已自动生成">
            <a:extLst>
              <a:ext uri="{FF2B5EF4-FFF2-40B4-BE49-F238E27FC236}">
                <a16:creationId xmlns:a16="http://schemas.microsoft.com/office/drawing/2014/main" id="{9D16015D-5B59-D0F7-DFD7-527C864916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DDB7CBB-C255-11F9-E840-139CFC971892}"/>
              </a:ext>
            </a:extLst>
          </p:cNvPr>
          <p:cNvSpPr/>
          <p:nvPr/>
        </p:nvSpPr>
        <p:spPr>
          <a:xfrm>
            <a:off x="169569" y="2967335"/>
            <a:ext cx="1185292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肿瘤方块会不断向周围复制自己 </a:t>
            </a:r>
            <a:br>
              <a:rPr lang="en-US" altLang="zh-CN" sz="36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zh-CN" altLang="en-US" sz="36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竹子方块会不停向上生长 炸弹方块会炸弹周围的方块等等</a:t>
            </a:r>
          </a:p>
        </p:txBody>
      </p:sp>
    </p:spTree>
    <p:extLst>
      <p:ext uri="{BB962C8B-B14F-4D97-AF65-F5344CB8AC3E}">
        <p14:creationId xmlns:p14="http://schemas.microsoft.com/office/powerpoint/2010/main" val="2127298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9AC37B-3F1A-053D-1A9B-3031B193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 descr="电脑游戏的截图&#10;&#10;描述已自动生成">
            <a:extLst>
              <a:ext uri="{FF2B5EF4-FFF2-40B4-BE49-F238E27FC236}">
                <a16:creationId xmlns:a16="http://schemas.microsoft.com/office/drawing/2014/main" id="{4F9594DA-4BF5-DBB4-F81F-E8CDB8AB37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B3222A3-B831-81CB-54D0-7E99EB337D53}"/>
              </a:ext>
            </a:extLst>
          </p:cNvPr>
          <p:cNvSpPr/>
          <p:nvPr/>
        </p:nvSpPr>
        <p:spPr>
          <a:xfrm>
            <a:off x="1111307" y="2967335"/>
            <a:ext cx="99693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你可以在商店购买新的强力砖块</a:t>
            </a:r>
          </a:p>
        </p:txBody>
      </p:sp>
    </p:spTree>
    <p:extLst>
      <p:ext uri="{BB962C8B-B14F-4D97-AF65-F5344CB8AC3E}">
        <p14:creationId xmlns:p14="http://schemas.microsoft.com/office/powerpoint/2010/main" val="1843269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39B864-E189-0E35-83F0-180F74E0D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 descr="电脑游戏画面&#10;&#10;中度可信度描述已自动生成">
            <a:extLst>
              <a:ext uri="{FF2B5EF4-FFF2-40B4-BE49-F238E27FC236}">
                <a16:creationId xmlns:a16="http://schemas.microsoft.com/office/drawing/2014/main" id="{281A3F5A-7BC1-61C3-EF83-0CD8B3B4B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5B6CA8F-0AD9-D730-96E3-212CCC636C6E}"/>
              </a:ext>
            </a:extLst>
          </p:cNvPr>
          <p:cNvSpPr/>
          <p:nvPr/>
        </p:nvSpPr>
        <p:spPr>
          <a:xfrm>
            <a:off x="754754" y="2449623"/>
            <a:ext cx="10306026" cy="206210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敌人会对你施加致盲 冰冻 燃烧 混乱</a:t>
            </a:r>
            <a:br>
              <a:rPr lang="en-US" altLang="zh-CN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zh-CN" alt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等</a:t>
            </a:r>
            <a:r>
              <a:rPr lang="zh-CN" altLang="en-US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特殊效果 不仅会影响到玩家</a:t>
            </a:r>
            <a:br>
              <a:rPr lang="en-US" altLang="zh-CN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zh-CN" altLang="en-US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也会影响到俄罗斯方块 比如致盲会让玩家看不到场上</a:t>
            </a:r>
            <a:br>
              <a:rPr lang="en-US" altLang="zh-CN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zh-CN" altLang="en-US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除了会发光砖块以外的砖块 冰冻会让玩家无法旋转方块</a:t>
            </a:r>
            <a:endParaRPr lang="zh-CN" alt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51740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E2E4A3-BDDB-E879-0549-AA574C2B7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 descr="图片包含 室内, 桌子, 挂, 照片&#10;&#10;描述已自动生成">
            <a:extLst>
              <a:ext uri="{FF2B5EF4-FFF2-40B4-BE49-F238E27FC236}">
                <a16:creationId xmlns:a16="http://schemas.microsoft.com/office/drawing/2014/main" id="{B31FF3DB-778B-F38C-B6A0-0B188661CF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964"/>
            <a:ext cx="12293268" cy="6914963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A66A8AA-778D-C7E4-09C6-68E4B579269F}"/>
              </a:ext>
            </a:extLst>
          </p:cNvPr>
          <p:cNvSpPr/>
          <p:nvPr/>
        </p:nvSpPr>
        <p:spPr>
          <a:xfrm>
            <a:off x="1463184" y="2967335"/>
            <a:ext cx="926567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6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每个房间都有着不同的事件 战斗 和升级休息</a:t>
            </a:r>
          </a:p>
        </p:txBody>
      </p:sp>
    </p:spTree>
    <p:extLst>
      <p:ext uri="{BB962C8B-B14F-4D97-AF65-F5344CB8AC3E}">
        <p14:creationId xmlns:p14="http://schemas.microsoft.com/office/powerpoint/2010/main" val="350180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92C7AE-EC6D-32B4-7C08-6AAD25A2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 descr="图形用户界面&#10;&#10;描述已自动生成">
            <a:extLst>
              <a:ext uri="{FF2B5EF4-FFF2-40B4-BE49-F238E27FC236}">
                <a16:creationId xmlns:a16="http://schemas.microsoft.com/office/drawing/2014/main" id="{AF2F959E-EF6B-B267-DF5D-BE9034D783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240"/>
            <a:ext cx="12281316" cy="6908240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A71F39B-7C2B-C789-0234-FA44F05C0AFF}"/>
              </a:ext>
            </a:extLst>
          </p:cNvPr>
          <p:cNvSpPr/>
          <p:nvPr/>
        </p:nvSpPr>
        <p:spPr>
          <a:xfrm>
            <a:off x="1406978" y="412394"/>
            <a:ext cx="927048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每当胜利后 </a:t>
            </a:r>
            <a:br>
              <a:rPr lang="en-US" altLang="zh-CN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</a:br>
            <a:r>
              <a:rPr lang="zh-CN" alt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可以三选一获得一个新的砖块</a:t>
            </a:r>
          </a:p>
        </p:txBody>
      </p:sp>
    </p:spTree>
    <p:extLst>
      <p:ext uri="{BB962C8B-B14F-4D97-AF65-F5344CB8AC3E}">
        <p14:creationId xmlns:p14="http://schemas.microsoft.com/office/powerpoint/2010/main" val="1604725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B58BBF-4FAF-C0B4-E0C3-4D53BF631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 descr="图片包含 小, 大, 街道, 城市&#10;&#10;描述已自动生成">
            <a:hlinkClick r:id="rId2"/>
            <a:extLst>
              <a:ext uri="{FF2B5EF4-FFF2-40B4-BE49-F238E27FC236}">
                <a16:creationId xmlns:a16="http://schemas.microsoft.com/office/drawing/2014/main" id="{B190245C-2D31-9886-1D59-EBC9CF4D4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矩形 9">
            <a:hlinkClick r:id="rId4"/>
            <a:extLst>
              <a:ext uri="{FF2B5EF4-FFF2-40B4-BE49-F238E27FC236}">
                <a16:creationId xmlns:a16="http://schemas.microsoft.com/office/drawing/2014/main" id="{304B60A4-1A12-5D77-6530-51CBA5BD5B2B}"/>
              </a:ext>
            </a:extLst>
          </p:cNvPr>
          <p:cNvSpPr/>
          <p:nvPr/>
        </p:nvSpPr>
        <p:spPr>
          <a:xfrm>
            <a:off x="686031" y="553588"/>
            <a:ext cx="1059136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6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https://store.steampowered.com/app/3098150/_/</a:t>
            </a:r>
            <a:endParaRPr lang="zh-CN" altLang="en-US" sz="36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DBDCAF5-802A-5789-B222-71713E29B69C}"/>
              </a:ext>
            </a:extLst>
          </p:cNvPr>
          <p:cNvSpPr txBox="1"/>
          <p:nvPr/>
        </p:nvSpPr>
        <p:spPr>
          <a:xfrm>
            <a:off x="3020546" y="3082969"/>
            <a:ext cx="61486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zh-CN" altLang="en-US" dirty="0"/>
          </a:p>
        </p:txBody>
      </p:sp>
      <p:sp>
        <p:nvSpPr>
          <p:cNvPr id="13" name="矩形 12">
            <a:hlinkClick r:id="rId2"/>
            <a:extLst>
              <a:ext uri="{FF2B5EF4-FFF2-40B4-BE49-F238E27FC236}">
                <a16:creationId xmlns:a16="http://schemas.microsoft.com/office/drawing/2014/main" id="{B409BE6C-A58F-BE5F-9CEC-040D2FD28DAC}"/>
              </a:ext>
            </a:extLst>
          </p:cNvPr>
          <p:cNvSpPr/>
          <p:nvPr/>
        </p:nvSpPr>
        <p:spPr>
          <a:xfrm>
            <a:off x="805721" y="2343124"/>
            <a:ext cx="1054807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6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https://planarians.itch.io/tetris-cat-and-dungeon</a:t>
            </a:r>
            <a:endParaRPr lang="zh-CN" altLang="en-US" sz="36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4" name="矩形 13">
            <a:hlinkClick r:id="rId4"/>
            <a:extLst>
              <a:ext uri="{FF2B5EF4-FFF2-40B4-BE49-F238E27FC236}">
                <a16:creationId xmlns:a16="http://schemas.microsoft.com/office/drawing/2014/main" id="{4CD6088E-18E8-DF24-BD03-85C787A3AE30}"/>
              </a:ext>
            </a:extLst>
          </p:cNvPr>
          <p:cNvSpPr/>
          <p:nvPr/>
        </p:nvSpPr>
        <p:spPr>
          <a:xfrm>
            <a:off x="4159552" y="-46577"/>
            <a:ext cx="34291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Steam</a:t>
            </a:r>
            <a:r>
              <a:rPr lang="zh-CN" alt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页面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26149D1-BE32-47AE-763F-84B0A077E4C2}"/>
              </a:ext>
            </a:extLst>
          </p:cNvPr>
          <p:cNvSpPr/>
          <p:nvPr/>
        </p:nvSpPr>
        <p:spPr>
          <a:xfrm>
            <a:off x="2480045" y="1430341"/>
            <a:ext cx="75680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</a:t>
            </a:r>
            <a:r>
              <a:rPr lang="en-US" altLang="zh-CN" sz="5400" b="1" cap="none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tchio</a:t>
            </a:r>
            <a:r>
              <a:rPr lang="zh-CN" alt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网页在线试玩链接</a:t>
            </a:r>
          </a:p>
        </p:txBody>
      </p:sp>
    </p:spTree>
    <p:extLst>
      <p:ext uri="{BB962C8B-B14F-4D97-AF65-F5344CB8AC3E}">
        <p14:creationId xmlns:p14="http://schemas.microsoft.com/office/powerpoint/2010/main" val="211871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191</Words>
  <Application>Microsoft Office PowerPoint</Application>
  <PresentationFormat>宽屏</PresentationFormat>
  <Paragraphs>12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Finch Ray</dc:creator>
  <cp:lastModifiedBy>Finch Ray</cp:lastModifiedBy>
  <cp:revision>5</cp:revision>
  <dcterms:created xsi:type="dcterms:W3CDTF">2024-07-15T03:01:45Z</dcterms:created>
  <dcterms:modified xsi:type="dcterms:W3CDTF">2024-07-15T03:23:06Z</dcterms:modified>
</cp:coreProperties>
</file>

<file path=docProps/thumbnail.jpeg>
</file>